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915B8-EC7D-41B1-A2F5-F788D12B673C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3948-B991-45B3-8112-2A670E8D3A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76201"/>
            <a:ext cx="4040188" cy="381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>
                <a:latin typeface="+mj-lt"/>
              </a:rPr>
              <a:t>Structure the speeches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28600" y="381000"/>
            <a:ext cx="4268788" cy="6324600"/>
          </a:xfrm>
        </p:spPr>
        <p:txBody>
          <a:bodyPr>
            <a:normAutofit fontScale="85000" lnSpcReduction="20000"/>
          </a:bodyPr>
          <a:lstStyle/>
          <a:p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stand for?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Preview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names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points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going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cover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Rebuttal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unless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speaker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you’d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say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lets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take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 look at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heard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previous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speaker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disagree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points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Point </a:t>
            </a:r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“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onto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points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”</a:t>
            </a:r>
            <a:br>
              <a:rPr lang="ro-RO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i="1" dirty="0" err="1" smtClean="0"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i="1" dirty="0" err="1" smtClean="0">
                <a:latin typeface="Times New Roman" pitchFamily="18" charset="0"/>
                <a:cs typeface="Times New Roman" pitchFamily="18" charset="0"/>
              </a:rPr>
              <a:t>Explanation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reasoning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does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mean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overall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position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o-RO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i="1" dirty="0" err="1" smtClean="0">
                <a:latin typeface="Times New Roman" pitchFamily="18" charset="0"/>
                <a:cs typeface="Times New Roman" pitchFamily="18" charset="0"/>
              </a:rPr>
              <a:t>Evidence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facts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analogies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examples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imagery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authority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support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reasoning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Point </a:t>
            </a:r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Explanation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Evidence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Point </a:t>
            </a:r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Explanation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Evidence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err="1" smtClean="0">
                <a:latin typeface="Times New Roman" pitchFamily="18" charset="0"/>
                <a:cs typeface="Times New Roman" pitchFamily="18" charset="0"/>
              </a:rPr>
              <a:t>Reminder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remind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audience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points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 smtClean="0">
                <a:latin typeface="Times New Roman" pitchFamily="18" charset="0"/>
                <a:cs typeface="Times New Roman" pitchFamily="18" charset="0"/>
              </a:rPr>
              <a:t>covered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76201"/>
            <a:ext cx="4041775" cy="3810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+mj-lt"/>
              </a:rPr>
              <a:t>Prepare your speeches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533400"/>
            <a:ext cx="4270375" cy="5943600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Develope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your arguments by “Making Them REAL”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 - </a:t>
            </a:r>
            <a:r>
              <a:rPr lang="ro-RO" sz="2000" b="1" dirty="0" err="1" smtClean="0">
                <a:latin typeface="Times New Roman" pitchFamily="18" charset="0"/>
                <a:cs typeface="Times New Roman" pitchFamily="18" charset="0"/>
              </a:rPr>
              <a:t>Reason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 - </a:t>
            </a:r>
            <a:r>
              <a:rPr lang="ro-RO" sz="2000" b="1" dirty="0" err="1" smtClean="0">
                <a:latin typeface="Times New Roman" pitchFamily="18" charset="0"/>
                <a:cs typeface="Times New Roman" pitchFamily="18" charset="0"/>
              </a:rPr>
              <a:t>Evidence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- </a:t>
            </a:r>
            <a:r>
              <a:rPr lang="ro-RO" sz="2000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 - </a:t>
            </a:r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Link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Write down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six words for each point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(in addition to the name) –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it’s speaking and listening not reading out!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Hermina</dc:creator>
  <cp:lastModifiedBy>Hermina</cp:lastModifiedBy>
  <cp:revision>2</cp:revision>
  <dcterms:created xsi:type="dcterms:W3CDTF">2015-12-05T19:12:59Z</dcterms:created>
  <dcterms:modified xsi:type="dcterms:W3CDTF">2015-12-05T19:24:30Z</dcterms:modified>
</cp:coreProperties>
</file>